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25199975" cy="35999738"/>
  <p:notesSz cx="6858000" cy="9144000"/>
  <p:defaultTextStyle>
    <a:defPPr>
      <a:defRPr lang="pt-PT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8">
          <p15:clr>
            <a:srgbClr val="A4A3A4"/>
          </p15:clr>
        </p15:guide>
        <p15:guide id="2" pos="79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4F94D-4E51-574D-8A59-76C6556C6765}" v="3" dt="2024-01-11T17:16:10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16" autoAdjust="0"/>
    <p:restoredTop sz="94660"/>
  </p:normalViewPr>
  <p:slideViewPr>
    <p:cSldViewPr snapToGrid="0">
      <p:cViewPr varScale="1">
        <p:scale>
          <a:sx n="24" d="100"/>
          <a:sy n="24" d="100"/>
        </p:scale>
        <p:origin x="2912" y="264"/>
      </p:cViewPr>
      <p:guideLst>
        <p:guide orient="horz" pos="11338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id="{D22909A4-1AD9-F59B-960E-D49FFAC02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-6" b="65698"/>
          <a:stretch>
            <a:fillRect/>
          </a:stretch>
        </p:blipFill>
        <p:spPr>
          <a:xfrm>
            <a:off x="0" y="0"/>
            <a:ext cx="25199576" cy="486206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6C4CE0A-1CF0-42CB-9D68-B5C07B02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78"/>
          <a:stretch>
            <a:fillRect/>
          </a:stretch>
        </p:blipFill>
        <p:spPr>
          <a:xfrm>
            <a:off x="1587" y="34083085"/>
            <a:ext cx="25199576" cy="1916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608" y="1146957"/>
            <a:ext cx="14705455" cy="3396753"/>
          </a:xfrm>
        </p:spPr>
        <p:txBody>
          <a:bodyPr anchor="t">
            <a:noAutofit/>
          </a:bodyPr>
          <a:lstStyle>
            <a:lvl1pPr algn="l">
              <a:defRPr sz="80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608" y="5702517"/>
            <a:ext cx="22886929" cy="8691601"/>
          </a:xfrm>
        </p:spPr>
        <p:txBody>
          <a:bodyPr>
            <a:normAutofit/>
          </a:bodyPr>
          <a:lstStyle>
            <a:lvl1pPr marL="0" indent="0" algn="ctr">
              <a:buNone/>
              <a:defRPr sz="6000" b="0" i="0">
                <a:solidFill>
                  <a:srgbClr val="482AA1"/>
                </a:solidFill>
                <a:latin typeface="Poppins" pitchFamily="2" charset="77"/>
                <a:cs typeface="Poppins" pitchFamily="2" charset="77"/>
              </a:defRPr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pt-PT" dirty="0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665586-FDC5-4F94-8966-48E94536EC03}" type="datetimeFigureOut">
              <a:rPr lang="pt-PT" smtClean="0"/>
              <a:pPr/>
              <a:t>22/12/25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0557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38" userDrawn="1">
          <p15:clr>
            <a:srgbClr val="FBAE40"/>
          </p15:clr>
        </p15:guide>
        <p15:guide id="2" pos="793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665586-FDC5-4F94-8966-48E94536EC03}" type="datetimeFigureOut">
              <a:rPr lang="pt-PT" smtClean="0"/>
              <a:pPr/>
              <a:t>22/12/25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E40ECA-C65A-4078-A5FD-F1FA31CCF6D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51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0CFCB4-D41C-D95B-C533-D905CE752B2C}"/>
              </a:ext>
            </a:extLst>
          </p:cNvPr>
          <p:cNvSpPr txBox="1"/>
          <p:nvPr/>
        </p:nvSpPr>
        <p:spPr>
          <a:xfrm>
            <a:off x="2198421" y="1219200"/>
            <a:ext cx="13200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TÍTULO DA APRESENTAÇÃO</a:t>
            </a:r>
            <a:endParaRPr lang="en-PT" sz="6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936E8A-DF57-70D9-D361-64295E2A889D}"/>
              </a:ext>
            </a:extLst>
          </p:cNvPr>
          <p:cNvSpPr txBox="1"/>
          <p:nvPr/>
        </p:nvSpPr>
        <p:spPr>
          <a:xfrm>
            <a:off x="2198421" y="2187970"/>
            <a:ext cx="1320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SUBTÍTULO DA APRESENTAÇÃO</a:t>
            </a:r>
            <a:endParaRPr lang="en-PT" sz="320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7B361F-1489-0CBD-9D6F-7AF6254C9E79}"/>
              </a:ext>
            </a:extLst>
          </p:cNvPr>
          <p:cNvSpPr txBox="1"/>
          <p:nvPr/>
        </p:nvSpPr>
        <p:spPr>
          <a:xfrm>
            <a:off x="2198421" y="3341405"/>
            <a:ext cx="13200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Autores</a:t>
            </a:r>
            <a:r>
              <a:rPr lang="en-GB" sz="2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- </a:t>
            </a:r>
            <a:r>
              <a:rPr lang="en-GB" sz="24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Instituição</a:t>
            </a:r>
            <a:endParaRPr lang="en-PT" sz="24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ECF29-C7B6-A3AF-F82E-3DD1D0DD6A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45505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5186BF3-0B77-4DD0-9D5B-CBFEAD4751BD}" vid="{92A313F0-56B8-4628-B766-77877884F7C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C0C83387BE5D84C9CF4495257A8331A" ma:contentTypeVersion="17" ma:contentTypeDescription="Crie um novo documento." ma:contentTypeScope="" ma:versionID="a642a1a4f279011f7f7040bbb23a8b0f">
  <xsd:schema xmlns:xsd="http://www.w3.org/2001/XMLSchema" xmlns:xs="http://www.w3.org/2001/XMLSchema" xmlns:p="http://schemas.microsoft.com/office/2006/metadata/properties" xmlns:ns2="c61a10d2-8dd2-4749-a781-db3555295992" xmlns:ns3="4cec1a03-59f9-4416-aedf-608aa88d727e" targetNamespace="http://schemas.microsoft.com/office/2006/metadata/properties" ma:root="true" ma:fieldsID="b39e905e4d2d814eab8129e4342ae197" ns2:_="" ns3:_="">
    <xsd:import namespace="c61a10d2-8dd2-4749-a781-db3555295992"/>
    <xsd:import namespace="4cec1a03-59f9-4416-aedf-608aa88d72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a10d2-8dd2-4749-a781-db35552959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Marcações de imagem" ma:readOnly="false" ma:fieldId="{5cf76f15-5ced-4ddc-b409-7134ff3c332f}" ma:taxonomyMulti="true" ma:sspId="f0e915e2-2c61-4469-adf1-0bc69b39a5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c1a03-59f9-4416-aedf-608aa88d727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4649434-d7f2-4e94-9252-4eae1996ac15}" ma:internalName="TaxCatchAll" ma:showField="CatchAllData" ma:web="4cec1a03-59f9-4416-aedf-608aa88d72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1a10d2-8dd2-4749-a781-db3555295992">
      <Terms xmlns="http://schemas.microsoft.com/office/infopath/2007/PartnerControls"/>
    </lcf76f155ced4ddcb4097134ff3c332f>
    <TaxCatchAll xmlns="4cec1a03-59f9-4416-aedf-608aa88d727e" xsi:nil="true"/>
  </documentManagement>
</p:properties>
</file>

<file path=customXml/itemProps1.xml><?xml version="1.0" encoding="utf-8"?>
<ds:datastoreItem xmlns:ds="http://schemas.openxmlformats.org/officeDocument/2006/customXml" ds:itemID="{3D1A0F97-BBB8-4592-86C5-C3669B17DD53}"/>
</file>

<file path=customXml/itemProps2.xml><?xml version="1.0" encoding="utf-8"?>
<ds:datastoreItem xmlns:ds="http://schemas.openxmlformats.org/officeDocument/2006/customXml" ds:itemID="{D2BAE61B-63F0-4284-A229-881596505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6EDC51-8664-4CC4-B86F-82E40DA16096}">
  <ds:schemaRefs>
    <ds:schemaRef ds:uri="http://schemas.microsoft.com/office/2006/metadata/properties"/>
    <ds:schemaRef ds:uri="http://schemas.microsoft.com/office/infopath/2007/PartnerControls"/>
    <ds:schemaRef ds:uri="c61a10d2-8dd2-4749-a781-db3555295992"/>
    <ds:schemaRef ds:uri="4cec1a03-59f9-4416-aedf-608aa88d72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power_point_windows</Template>
  <TotalTime>1317</TotalTime>
  <Words>9</Words>
  <Application>Microsoft Macintosh PowerPoint</Application>
  <PresentationFormat>Personalizados</PresentationFormat>
  <Paragraphs>3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Poppins</vt:lpstr>
      <vt:lpstr>Poppins Medium</vt:lpstr>
      <vt:lpstr>Poppins SemiBold</vt:lpstr>
      <vt:lpstr>Tema do Office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CPC 2018</dc:creator>
  <cp:keywords/>
  <dc:description/>
  <cp:lastModifiedBy>Bruno Peters</cp:lastModifiedBy>
  <cp:revision>15</cp:revision>
  <dcterms:created xsi:type="dcterms:W3CDTF">2016-03-02T10:02:22Z</dcterms:created>
  <dcterms:modified xsi:type="dcterms:W3CDTF">2025-12-22T11:06:38Z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0x0101001C0C83387BE5D84C9CF4495257A8331A</vt:lpwstr>
  </property>
</Properties>
</file>