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64" r:id="rId9"/>
    <p:sldId id="260" r:id="rId10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96"/>
    <a:srgbClr val="FF40FF"/>
    <a:srgbClr val="371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1"/>
    <p:restoredTop sz="96327"/>
  </p:normalViewPr>
  <p:slideViewPr>
    <p:cSldViewPr snapToGrid="0">
      <p:cViewPr varScale="1">
        <p:scale>
          <a:sx n="122" d="100"/>
          <a:sy n="122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9B2A4-B70A-867B-6331-D6A447480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BF0E7C-30BB-E49F-6388-2D8257A3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53682"/>
            <a:ext cx="5458428" cy="206555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6421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ech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027154-B5C5-E6AF-C46D-36166C441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F25594D-EDB4-CB1A-F20B-AA529104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896" y="2865258"/>
            <a:ext cx="6642904" cy="1810914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51933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352AA-DCBD-6208-0693-77D809728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81" t="3446" r="75815" b="82771"/>
          <a:stretch>
            <a:fillRect/>
          </a:stretch>
        </p:blipFill>
        <p:spPr>
          <a:xfrm>
            <a:off x="9255674" y="310955"/>
            <a:ext cx="2609636" cy="94522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9B6DAAB-8F9E-C9DA-3DB3-B3BC0288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5" y="445116"/>
            <a:ext cx="8948351" cy="9452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89723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fech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fech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69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8E481-EBF1-6812-8BF4-6B2A5957B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215EB8-000A-B319-1A98-942790DB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8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25906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3E265-4079-A4EA-056F-420245C13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0B91C12-1237-0774-7188-F450564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3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850812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BFB9E-B154-9333-F0CC-AA4A6A1F3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9231E1-6D08-ACDB-DD33-594EBBBC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3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4917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BFB9E-B154-9333-F0CC-AA4A6A1F3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9231E1-6D08-ACDB-DD33-594EBBBC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3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5D40D-7E33-7B45-1A83-BBD9DEDE6F82}"/>
              </a:ext>
            </a:extLst>
          </p:cNvPr>
          <p:cNvSpPr/>
          <p:nvPr userDrawn="1"/>
        </p:nvSpPr>
        <p:spPr>
          <a:xfrm>
            <a:off x="1" y="696191"/>
            <a:ext cx="12192000" cy="589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 descr="A purple square with white border&#10;&#10;AI-generated content may be incorrect.">
            <a:extLst>
              <a:ext uri="{FF2B5EF4-FFF2-40B4-BE49-F238E27FC236}">
                <a16:creationId xmlns:a16="http://schemas.microsoft.com/office/drawing/2014/main" id="{D8645805-FAA6-7668-FDBF-6B02E58D5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05" t="17340" r="2139"/>
          <a:stretch>
            <a:fillRect/>
          </a:stretch>
        </p:blipFill>
        <p:spPr>
          <a:xfrm>
            <a:off x="0" y="264639"/>
            <a:ext cx="12192000" cy="696191"/>
          </a:xfrm>
          <a:prstGeom prst="rect">
            <a:avLst/>
          </a:prstGeom>
        </p:spPr>
      </p:pic>
      <p:pic>
        <p:nvPicPr>
          <p:cNvPr id="6" name="Picture 5" descr="A blue and white rectangle&#10;&#10;AI-generated content may be incorrect.">
            <a:extLst>
              <a:ext uri="{FF2B5EF4-FFF2-40B4-BE49-F238E27FC236}">
                <a16:creationId xmlns:a16="http://schemas.microsoft.com/office/drawing/2014/main" id="{155DC6C9-5ED4-20FE-906F-D37DAF249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005" t="10195" r="3327" b="87793"/>
          <a:stretch>
            <a:fillRect/>
          </a:stretch>
        </p:blipFill>
        <p:spPr>
          <a:xfrm>
            <a:off x="0" y="6593361"/>
            <a:ext cx="12192000" cy="2646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6F0405-9762-2352-4388-12DDB82B0085}"/>
              </a:ext>
            </a:extLst>
          </p:cNvPr>
          <p:cNvGrpSpPr/>
          <p:nvPr userDrawn="1"/>
        </p:nvGrpSpPr>
        <p:grpSpPr>
          <a:xfrm>
            <a:off x="572325" y="151946"/>
            <a:ext cx="11047350" cy="480572"/>
            <a:chOff x="487054" y="151946"/>
            <a:chExt cx="11047350" cy="480572"/>
          </a:xfrm>
        </p:grpSpPr>
        <p:pic>
          <p:nvPicPr>
            <p:cNvPr id="8" name="Picture 7" descr="A logo with white text and pink dots&#10;&#10;AI-generated content may be incorrect.">
              <a:extLst>
                <a:ext uri="{FF2B5EF4-FFF2-40B4-BE49-F238E27FC236}">
                  <a16:creationId xmlns:a16="http://schemas.microsoft.com/office/drawing/2014/main" id="{80AFB1BA-5DD6-06B9-1896-096D97B8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054" y="151946"/>
              <a:ext cx="1121833" cy="392297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2D3F5C14-6298-F9DF-1DE5-90E43D53E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4026" y="169141"/>
              <a:ext cx="1440378" cy="46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41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FB484-6C2C-E886-0102-DE9319AAE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93A691-0B8A-7C64-3F51-609CD06A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3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92076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udo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0758713-2C1F-03C8-1286-620D98A85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152B701-6080-1194-CCC2-A86B587A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30622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udo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DAAD8C1-741F-2F5D-ABF1-FCCBF7779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862A7C4D-01E0-77AE-8A00-A9E0B1A7D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9132" y="3914078"/>
            <a:ext cx="6234590" cy="2352909"/>
          </a:xfrm>
          <a:prstGeom prst="roundRect">
            <a:avLst>
              <a:gd name="adj" fmla="val 8532"/>
            </a:avLst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PT"/>
              <a:t>Clicar para inserir imagem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99541F2-8291-027C-4A80-082ECD4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791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A3B40B-A1ED-600F-12B4-E0AD778C0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A905CB-F395-EBF0-5AB6-4017C6283D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571" y="2364460"/>
            <a:ext cx="4265828" cy="4265828"/>
          </a:xfrm>
          <a:custGeom>
            <a:avLst/>
            <a:gdLst>
              <a:gd name="connsiteX0" fmla="*/ 2132914 w 4265828"/>
              <a:gd name="connsiteY0" fmla="*/ 0 h 4265828"/>
              <a:gd name="connsiteX1" fmla="*/ 4265828 w 4265828"/>
              <a:gd name="connsiteY1" fmla="*/ 2132914 h 4265828"/>
              <a:gd name="connsiteX2" fmla="*/ 2132914 w 4265828"/>
              <a:gd name="connsiteY2" fmla="*/ 4265828 h 4265828"/>
              <a:gd name="connsiteX3" fmla="*/ 0 w 4265828"/>
              <a:gd name="connsiteY3" fmla="*/ 2132914 h 4265828"/>
              <a:gd name="connsiteX4" fmla="*/ 2132914 w 4265828"/>
              <a:gd name="connsiteY4" fmla="*/ 0 h 42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828" h="4265828">
                <a:moveTo>
                  <a:pt x="2132914" y="0"/>
                </a:moveTo>
                <a:cubicBezTo>
                  <a:pt x="3310890" y="0"/>
                  <a:pt x="4265828" y="954938"/>
                  <a:pt x="4265828" y="2132914"/>
                </a:cubicBezTo>
                <a:cubicBezTo>
                  <a:pt x="4265828" y="3310890"/>
                  <a:pt x="3310890" y="4265828"/>
                  <a:pt x="2132914" y="4265828"/>
                </a:cubicBezTo>
                <a:cubicBezTo>
                  <a:pt x="954938" y="4265828"/>
                  <a:pt x="0" y="3310890"/>
                  <a:pt x="0" y="2132914"/>
                </a:cubicBezTo>
                <a:cubicBezTo>
                  <a:pt x="0" y="954938"/>
                  <a:pt x="954938" y="0"/>
                  <a:pt x="21329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lang="en-US" sz="1400">
                <a:solidFill>
                  <a:schemeClr val="tx1"/>
                </a:solidFill>
              </a:defRPr>
            </a:lvl1pPr>
          </a:lstStyle>
          <a:p>
            <a:r>
              <a:rPr lang="en-PT"/>
              <a:t>Clicar para inserir imagem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71355D-1F1F-15BF-A7E3-57F8D126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896" y="1244802"/>
            <a:ext cx="6642904" cy="1810914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15333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68" r:id="rId5"/>
    <p:sldLayoutId id="2147483652" r:id="rId6"/>
    <p:sldLayoutId id="2147483665" r:id="rId7"/>
    <p:sldLayoutId id="2147483656" r:id="rId8"/>
    <p:sldLayoutId id="2147483658" r:id="rId9"/>
    <p:sldLayoutId id="2147483660" r:id="rId10"/>
    <p:sldLayoutId id="2147483667" r:id="rId11"/>
    <p:sldLayoutId id="2147483666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9D294A-4718-34E0-D793-D0945C9A1FFC}"/>
              </a:ext>
            </a:extLst>
          </p:cNvPr>
          <p:cNvSpPr txBox="1"/>
          <p:nvPr/>
        </p:nvSpPr>
        <p:spPr>
          <a:xfrm>
            <a:off x="764926" y="2111059"/>
            <a:ext cx="7603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TÍTULO DA</a:t>
            </a:r>
          </a:p>
          <a:p>
            <a:r>
              <a:rPr lang="en-GB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APRESENTAÇÃO</a:t>
            </a:r>
            <a:endParaRPr lang="en-PT" sz="5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7D990-409C-20E9-9A90-C06D8DA3B15D}"/>
              </a:ext>
            </a:extLst>
          </p:cNvPr>
          <p:cNvSpPr txBox="1"/>
          <p:nvPr/>
        </p:nvSpPr>
        <p:spPr>
          <a:xfrm>
            <a:off x="764926" y="4097437"/>
            <a:ext cx="7603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SUBTÍTULO DA APRESENTAÇÃO</a:t>
            </a:r>
            <a:endParaRPr lang="en-PT" sz="26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422CF-4E0F-C5C6-056D-421830107F5B}"/>
              </a:ext>
            </a:extLst>
          </p:cNvPr>
          <p:cNvSpPr txBox="1"/>
          <p:nvPr/>
        </p:nvSpPr>
        <p:spPr>
          <a:xfrm>
            <a:off x="764926" y="5367526"/>
            <a:ext cx="760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Autores</a:t>
            </a:r>
            <a:r>
              <a:rPr lang="en-GB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en-GB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Instituição</a:t>
            </a:r>
            <a:endParaRPr lang="en-PT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617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20FF8-B899-69BB-3676-F0727DCF4DE8}"/>
              </a:ext>
            </a:extLst>
          </p:cNvPr>
          <p:cNvSpPr txBox="1"/>
          <p:nvPr/>
        </p:nvSpPr>
        <p:spPr>
          <a:xfrm>
            <a:off x="0" y="22274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TÍTULO</a:t>
            </a:r>
          </a:p>
          <a:p>
            <a:pPr algn="ctr"/>
            <a:r>
              <a:rPr lang="en-GB" sz="8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SEPARADOR</a:t>
            </a:r>
            <a:endParaRPr lang="en-PT" sz="80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299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D684-9AB6-3ECE-136C-0EC6668A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715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9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EE840-3301-FF0E-E21C-21AC1417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461" y="3250095"/>
            <a:ext cx="6642904" cy="894522"/>
          </a:xfrm>
        </p:spPr>
        <p:txBody>
          <a:bodyPr/>
          <a:lstStyle/>
          <a:p>
            <a:r>
              <a:rPr lang="pt-PT" sz="6000" dirty="0">
                <a:latin typeface="Poppins" pitchFamily="2" charset="77"/>
                <a:cs typeface="Poppins" pitchFamily="2" charset="77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34759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DD3059-862B-E4A7-7EC0-F375FC29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3884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52067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3">
      <a:dk1>
        <a:srgbClr val="482AA1"/>
      </a:dk1>
      <a:lt1>
        <a:srgbClr val="FEFFFF"/>
      </a:lt1>
      <a:dk2>
        <a:srgbClr val="482AA1"/>
      </a:dk2>
      <a:lt2>
        <a:srgbClr val="FEFFFF"/>
      </a:lt2>
      <a:accent1>
        <a:srgbClr val="FEA78A"/>
      </a:accent1>
      <a:accent2>
        <a:srgbClr val="B12494"/>
      </a:accent2>
      <a:accent3>
        <a:srgbClr val="F3433D"/>
      </a:accent3>
      <a:accent4>
        <a:srgbClr val="FFE0A5"/>
      </a:accent4>
      <a:accent5>
        <a:srgbClr val="5F8EDB"/>
      </a:accent5>
      <a:accent6>
        <a:srgbClr val="482AA1"/>
      </a:accent6>
      <a:hlink>
        <a:srgbClr val="0563C1"/>
      </a:hlink>
      <a:folHlink>
        <a:srgbClr val="F343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1a10d2-8dd2-4749-a781-db3555295992">
      <Terms xmlns="http://schemas.microsoft.com/office/infopath/2007/PartnerControls"/>
    </lcf76f155ced4ddcb4097134ff3c332f>
    <TaxCatchAll xmlns="4cec1a03-59f9-4416-aedf-608aa88d72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0C83387BE5D84C9CF4495257A8331A" ma:contentTypeVersion="17" ma:contentTypeDescription="Criar um novo documento." ma:contentTypeScope="" ma:versionID="d8c6aba84ea9793285550d5b91d635bb">
  <xsd:schema xmlns:xsd="http://www.w3.org/2001/XMLSchema" xmlns:xs="http://www.w3.org/2001/XMLSchema" xmlns:p="http://schemas.microsoft.com/office/2006/metadata/properties" xmlns:ns2="c61a10d2-8dd2-4749-a781-db3555295992" xmlns:ns3="4cec1a03-59f9-4416-aedf-608aa88d727e" targetNamespace="http://schemas.microsoft.com/office/2006/metadata/properties" ma:root="true" ma:fieldsID="c6778f27d9207a932da9cf5881106782" ns2:_="" ns3:_="">
    <xsd:import namespace="c61a10d2-8dd2-4749-a781-db3555295992"/>
    <xsd:import namespace="4cec1a03-59f9-4416-aedf-608aa88d7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10d2-8dd2-4749-a781-db3555295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f0e915e2-2c61-4469-adf1-0bc69b39a5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1a03-59f9-4416-aedf-608aa88d72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649434-d7f2-4e94-9252-4eae1996ac15}" ma:internalName="TaxCatchAll" ma:showField="CatchAllData" ma:web="4cec1a03-59f9-4416-aedf-608aa88d7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AEC756-B8DC-4637-9052-3986BBC413CF}">
  <ds:schemaRefs>
    <ds:schemaRef ds:uri="http://schemas.microsoft.com/office/2006/metadata/properties"/>
    <ds:schemaRef ds:uri="http://schemas.microsoft.com/office/infopath/2007/PartnerControls"/>
    <ds:schemaRef ds:uri="c61a10d2-8dd2-4749-a781-db3555295992"/>
    <ds:schemaRef ds:uri="4cec1a03-59f9-4416-aedf-608aa88d727e"/>
  </ds:schemaRefs>
</ds:datastoreItem>
</file>

<file path=customXml/itemProps2.xml><?xml version="1.0" encoding="utf-8"?>
<ds:datastoreItem xmlns:ds="http://schemas.openxmlformats.org/officeDocument/2006/customXml" ds:itemID="{07B33B79-A074-43CA-8584-DBFC75813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EB1B5-4248-438D-A07E-86CF500EF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a10d2-8dd2-4749-a781-db3555295992"/>
    <ds:schemaRef ds:uri="4cec1a03-59f9-4416-aedf-608aa88d7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Poppins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Conclusões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Mateus</dc:creator>
  <cp:lastModifiedBy>Micael DaGraça</cp:lastModifiedBy>
  <cp:revision>11</cp:revision>
  <dcterms:created xsi:type="dcterms:W3CDTF">2024-01-11T17:02:25Z</dcterms:created>
  <dcterms:modified xsi:type="dcterms:W3CDTF">2026-04-01T18:05:42Z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0x0101001C0C83387BE5D84C9CF4495257A8331A</vt:lpwstr>
  </property>
</Properties>
</file>